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Diction #3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sz="2400" smtClean="0"/>
              <a:t>Consider:</a:t>
            </a:r>
          </a:p>
          <a:p>
            <a:r>
              <a:rPr sz="2400" smtClean="0"/>
              <a:t>An aged man is but a paltry thing</a:t>
            </a:r>
          </a:p>
          <a:p>
            <a:r>
              <a:rPr sz="2400" smtClean="0"/>
              <a:t>A </a:t>
            </a:r>
            <a:r>
              <a:rPr sz="2400" b="1" smtClean="0"/>
              <a:t>tattered</a:t>
            </a:r>
            <a:r>
              <a:rPr sz="2400" smtClean="0"/>
              <a:t> coat upon a stick</a:t>
            </a:r>
            <a:r>
              <a:rPr lang="en-US" sz="2400" dirty="0" smtClean="0"/>
              <a:t>…</a:t>
            </a:r>
          </a:p>
          <a:p>
            <a:r>
              <a:rPr sz="2400" smtClean="0"/>
              <a:t>-W.B. Yeats, "Sailing to Byzantium"</a:t>
            </a:r>
          </a:p>
          <a:p>
            <a:endParaRPr sz="2400" smtClean="0"/>
          </a:p>
          <a:p>
            <a:r>
              <a:rPr sz="2400" smtClean="0"/>
              <a:t>Discuss:</a:t>
            </a:r>
          </a:p>
          <a:p>
            <a:pPr marL="457200" indent="-457200">
              <a:buAutoNum type="arabicPeriod"/>
            </a:pPr>
            <a:r>
              <a:rPr sz="2400" smtClean="0"/>
              <a:t>What picture is created by the use of the word </a:t>
            </a:r>
            <a:r>
              <a:rPr sz="2400" i="1" smtClean="0"/>
              <a:t>tattered</a:t>
            </a:r>
            <a:r>
              <a:rPr sz="2400" smtClean="0"/>
              <a:t>?</a:t>
            </a:r>
          </a:p>
          <a:p>
            <a:pPr marL="457200" indent="-457200">
              <a:buAutoNum type="arabicPeriod"/>
            </a:pPr>
            <a:endParaRPr sz="2400" smtClean="0"/>
          </a:p>
          <a:p>
            <a:pPr marL="457200" indent="-457200">
              <a:buAutoNum type="arabicPeriod"/>
            </a:pPr>
            <a:r>
              <a:rPr sz="2400" smtClean="0"/>
              <a:t>By understanding the connotations of the word </a:t>
            </a:r>
            <a:r>
              <a:rPr sz="2400" i="1" smtClean="0"/>
              <a:t>tattered</a:t>
            </a:r>
            <a:r>
              <a:rPr sz="2400" smtClean="0"/>
              <a:t>, what do we understand about the persona's attitude toward </a:t>
            </a:r>
            <a:r>
              <a:rPr sz="2400" i="1" smtClean="0"/>
              <a:t>an aged man</a:t>
            </a:r>
            <a:r>
              <a:rPr sz="2400" smtClean="0"/>
              <a:t>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/>
              <a:t>List three adjectives that can be used to describe a </a:t>
            </a:r>
            <a:r>
              <a:rPr lang="en-US" dirty="0" smtClean="0"/>
              <a:t>specific pair </a:t>
            </a:r>
            <a:r>
              <a:rPr lang="en-US" dirty="0" smtClean="0"/>
              <a:t>of shoes. Each adjective should connote a different feeling about the shoes. Discuss your list with a </a:t>
            </a:r>
            <a:r>
              <a:rPr lang="en-US" dirty="0" smtClean="0"/>
              <a:t>partner &amp; add one more adjective. </a:t>
            </a:r>
            <a:r>
              <a:rPr lang="en-US" dirty="0" smtClean="0"/>
              <a:t>Write a one – two sentence description of the shoes using 2 </a:t>
            </a:r>
            <a:r>
              <a:rPr lang="en-US" dirty="0" smtClean="0"/>
              <a:t>adjectives &amp; showing your feeling </a:t>
            </a:r>
            <a:r>
              <a:rPr lang="en-US" smtClean="0"/>
              <a:t>about the pair of shoes.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399</TotalTime>
  <Words>132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#3</vt:lpstr>
      <vt:lpstr>Diction #3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Kelly Frederick</cp:lastModifiedBy>
  <cp:revision>7</cp:revision>
  <dcterms:created xsi:type="dcterms:W3CDTF">2008-08-19T21:40:58Z</dcterms:created>
  <dcterms:modified xsi:type="dcterms:W3CDTF">2014-08-27T18:19:41Z</dcterms:modified>
</cp:coreProperties>
</file>