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534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 hasCustomPrompt="1"/>
          </p:nvPr>
        </p:nvSpPr>
        <p:spPr>
          <a:xfrm>
            <a:off x="457200" y="685800"/>
            <a:ext cx="8229600" cy="1066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en-US" dirty="0" smtClean="0"/>
              <a:t>Diction</a:t>
            </a:r>
            <a:endParaRPr kumimoji="0" lang="en-US" dirty="0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8/27/2014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 hasCustomPrompt="1"/>
          </p:nvPr>
        </p:nvSpPr>
        <p:spPr>
          <a:xfrm>
            <a:off x="457200" y="1905000"/>
            <a:ext cx="8229600" cy="3581400"/>
          </a:xfrm>
        </p:spPr>
        <p:txBody>
          <a:bodyPr/>
          <a:lstStyle>
            <a:lvl1pPr marL="0" indent="0" algn="ctr">
              <a:buNone/>
              <a:defRPr lang="en-US" sz="1100" u="none"/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lang="en-US" sz="1800" u="sng" dirty="0" smtClean="0">
                <a:latin typeface="Berlin Sans FB Demi"/>
                <a:ea typeface="Calibri"/>
                <a:cs typeface="Times New Roman"/>
              </a:rPr>
              <a:t>Consider</a:t>
            </a:r>
            <a:r>
              <a:rPr lang="en-US" sz="1800" dirty="0" smtClean="0">
                <a:latin typeface="Berlin Sans FB Demi"/>
                <a:ea typeface="Calibri"/>
                <a:cs typeface="Times New Roman"/>
              </a:rPr>
              <a:t>:  Art is the </a:t>
            </a:r>
            <a:r>
              <a:rPr lang="en-US" sz="1800" b="1" dirty="0" smtClean="0">
                <a:latin typeface="Berlin Sans FB Demi"/>
                <a:ea typeface="Calibri"/>
                <a:cs typeface="Times New Roman"/>
              </a:rPr>
              <a:t>ANTIDOTE that can call us back from the edge of numbness, restoring the ability to feel for another.		</a:t>
            </a:r>
          </a:p>
          <a:p>
            <a:r>
              <a:rPr lang="en-US" sz="1800" b="1" dirty="0" smtClean="0">
                <a:latin typeface="Berlin Sans FB Demi"/>
                <a:ea typeface="Calibri"/>
                <a:cs typeface="Times New Roman"/>
              </a:rPr>
              <a:t>-Barbara Kingsolver, </a:t>
            </a:r>
            <a:r>
              <a:rPr lang="en-US" sz="1800" b="1" i="1" dirty="0" smtClean="0">
                <a:latin typeface="Berlin Sans FB Demi"/>
                <a:ea typeface="Calibri"/>
                <a:cs typeface="Times New Roman"/>
              </a:rPr>
              <a:t>High Tide in Tucson</a:t>
            </a:r>
            <a:endParaRPr lang="en-US" sz="1100" dirty="0">
              <a:latin typeface="Calibri"/>
              <a:ea typeface="Calibri"/>
              <a:cs typeface="Times New Roman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8/27/2014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8/27/2014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8/27/2014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en-US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Click icon to add picture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581945D2-FB3D-4010-ABF7-FD84B3FF20AE}" type="datetimeFigureOut">
              <a:rPr lang="en-US" smtClean="0"/>
              <a:pPr/>
              <a:t>8/27/2014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Diction #3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sz="2400" smtClean="0"/>
              <a:t>Consider:</a:t>
            </a:r>
          </a:p>
          <a:p>
            <a:r>
              <a:rPr sz="2400" smtClean="0"/>
              <a:t>An aged man is but a paltry thing</a:t>
            </a:r>
          </a:p>
          <a:p>
            <a:r>
              <a:rPr sz="2400" smtClean="0"/>
              <a:t>A </a:t>
            </a:r>
            <a:r>
              <a:rPr sz="2400" b="1" smtClean="0"/>
              <a:t>tattered</a:t>
            </a:r>
            <a:r>
              <a:rPr sz="2400" smtClean="0"/>
              <a:t> coat upon a stick</a:t>
            </a:r>
            <a:r>
              <a:rPr lang="en-US" sz="2400" dirty="0" smtClean="0"/>
              <a:t>…</a:t>
            </a:r>
          </a:p>
          <a:p>
            <a:r>
              <a:rPr sz="2400" smtClean="0"/>
              <a:t>-W.B. Yeats, "Sailing to Byzantium"</a:t>
            </a:r>
          </a:p>
          <a:p>
            <a:endParaRPr sz="2400" smtClean="0"/>
          </a:p>
          <a:p>
            <a:r>
              <a:rPr sz="2400" smtClean="0"/>
              <a:t>Discuss:</a:t>
            </a:r>
          </a:p>
          <a:p>
            <a:pPr marL="457200" indent="-457200">
              <a:buAutoNum type="arabicPeriod"/>
            </a:pPr>
            <a:r>
              <a:rPr sz="2400" smtClean="0"/>
              <a:t>What picture is created by the use of the word </a:t>
            </a:r>
            <a:r>
              <a:rPr sz="2400" i="1" smtClean="0"/>
              <a:t>tattered</a:t>
            </a:r>
            <a:r>
              <a:rPr sz="2400" smtClean="0"/>
              <a:t>?</a:t>
            </a:r>
          </a:p>
          <a:p>
            <a:pPr marL="457200" indent="-457200">
              <a:buAutoNum type="arabicPeriod"/>
            </a:pPr>
            <a:endParaRPr sz="2400" smtClean="0"/>
          </a:p>
          <a:p>
            <a:pPr marL="457200" indent="-457200">
              <a:buAutoNum type="arabicPeriod"/>
            </a:pPr>
            <a:r>
              <a:rPr sz="2400" smtClean="0"/>
              <a:t>By understanding the connotations of the word </a:t>
            </a:r>
            <a:r>
              <a:rPr sz="2400" i="1" smtClean="0"/>
              <a:t>tattered</a:t>
            </a:r>
            <a:r>
              <a:rPr sz="2400" smtClean="0"/>
              <a:t>, what do we understand about the persona's attitude toward </a:t>
            </a:r>
            <a:r>
              <a:rPr sz="2400" i="1" smtClean="0"/>
              <a:t>an aged man</a:t>
            </a:r>
            <a:r>
              <a:rPr sz="2400" smtClean="0"/>
              <a:t>?</a:t>
            </a: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Diction #3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r>
              <a:rPr lang="en-US" dirty="0" smtClean="0"/>
              <a:t>Apply:</a:t>
            </a:r>
          </a:p>
          <a:p>
            <a:pPr algn="ctr"/>
            <a:endParaRPr lang="en-US" dirty="0" smtClean="0"/>
          </a:p>
          <a:p>
            <a:pPr algn="ctr">
              <a:buNone/>
            </a:pPr>
            <a:r>
              <a:rPr lang="en-US" dirty="0" smtClean="0"/>
              <a:t>List three adjectives that can be used to describe a </a:t>
            </a:r>
            <a:r>
              <a:rPr lang="en-US" dirty="0" smtClean="0"/>
              <a:t>specific pair </a:t>
            </a:r>
            <a:r>
              <a:rPr lang="en-US" dirty="0" smtClean="0"/>
              <a:t>of shoes. Each adjective should connote a different feeling about the shoes. Discuss your list with a </a:t>
            </a:r>
            <a:r>
              <a:rPr lang="en-US" dirty="0" smtClean="0"/>
              <a:t>partner &amp; add one more adjective. </a:t>
            </a:r>
            <a:r>
              <a:rPr lang="en-US" dirty="0" smtClean="0"/>
              <a:t>Write a one – two sentence description of the shoes using 2 </a:t>
            </a:r>
            <a:r>
              <a:rPr lang="en-US" dirty="0" smtClean="0"/>
              <a:t>adjectives &amp; showing your feeling </a:t>
            </a:r>
            <a:r>
              <a:rPr lang="en-US" smtClean="0"/>
              <a:t>about the pair of shoes.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ex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Apex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Apex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399</TotalTime>
  <Words>132</Words>
  <Application>Microsoft Office PowerPoint</Application>
  <PresentationFormat>On-screen Show (4:3)</PresentationFormat>
  <Paragraphs>14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Apex</vt:lpstr>
      <vt:lpstr>Diction #3</vt:lpstr>
      <vt:lpstr>Diction #3</vt:lpstr>
    </vt:vector>
  </TitlesOfParts>
  <Company>USD 259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kfrederick</dc:creator>
  <cp:lastModifiedBy>Kelly Frederick</cp:lastModifiedBy>
  <cp:revision>7</cp:revision>
  <dcterms:created xsi:type="dcterms:W3CDTF">2008-08-19T21:40:58Z</dcterms:created>
  <dcterms:modified xsi:type="dcterms:W3CDTF">2014-08-27T18:19:41Z</dcterms:modified>
</cp:coreProperties>
</file>

<file path=docProps/thumbnail.jpeg>
</file>